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3" r:id="rId34"/>
    <p:sldId id="292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microsoft.com/office/2007/relationships/hdphoto" Target="../media/hdphoto4.wdp"/><Relationship Id="rId21" Type="http://schemas.microsoft.com/office/2007/relationships/hdphoto" Target="../media/hdphoto5.wdp"/><Relationship Id="rId17" Type="http://schemas.openxmlformats.org/officeDocument/2006/relationships/image" Target="../media/image31.png"/><Relationship Id="rId25" Type="http://schemas.openxmlformats.org/officeDocument/2006/relationships/image" Target="../media/image43.png"/><Relationship Id="rId16" Type="http://schemas.openxmlformats.org/officeDocument/2006/relationships/image" Target="../media/image30.png"/><Relationship Id="rId20" Type="http://schemas.openxmlformats.org/officeDocument/2006/relationships/image" Target="../media/image4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7.png"/><Relationship Id="rId15" Type="http://schemas.openxmlformats.org/officeDocument/2006/relationships/image" Target="../media/image44.png"/><Relationship Id="rId23" Type="http://schemas.microsoft.com/office/2007/relationships/hdphoto" Target="../media/hdphoto2.wdp"/><Relationship Id="rId28" Type="http://schemas.openxmlformats.org/officeDocument/2006/relationships/image" Target="../media/image40.png"/><Relationship Id="rId19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35.png"/><Relationship Id="rId21" Type="http://schemas.openxmlformats.org/officeDocument/2006/relationships/image" Target="../media/image3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4.png"/><Relationship Id="rId15" Type="http://schemas.openxmlformats.org/officeDocument/2006/relationships/image" Target="../media/image31.png"/><Relationship Id="rId23" Type="http://schemas.openxmlformats.org/officeDocument/2006/relationships/image" Target="../media/image40.png"/><Relationship Id="rId19" Type="http://schemas.openxmlformats.org/officeDocument/2006/relationships/image" Target="../media/image36.png"/><Relationship Id="rId14" Type="http://schemas.openxmlformats.org/officeDocument/2006/relationships/image" Target="../media/image30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58B8AE-1F4D-69E4-D765-C3389B50C7D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189C76F-D154-38A4-AEBD-AA2CE67464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395143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A210336-167A-0127-BDB0-58D5701AC5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C05EEE-1DD3-B8A6-A372-F071F8C80EE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BB6154-EE8B-41CF-F3C2-BDECCC8D0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6" y="1698381"/>
            <a:ext cx="5932709" cy="44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8465-8B13-5CA5-06B7-253552F1AF09}"/>
              </a:ext>
            </a:extLst>
          </p:cNvPr>
          <p:cNvSpPr txBox="1"/>
          <p:nvPr/>
        </p:nvSpPr>
        <p:spPr>
          <a:xfrm>
            <a:off x="623495" y="6297165"/>
            <a:ext cx="115627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https://github.com/aleju/imgaug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https://github.com/xkumiyu/numpy-data-augmentation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https://venturebeat.com/ai/gan-generative-adversarial-network-explainer-ai-machine-learning/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4D47CF-2822-3511-6065-021E4A387DB1}"/>
              </a:ext>
            </a:extLst>
          </p:cNvPr>
          <p:cNvSpPr txBox="1"/>
          <p:nvPr/>
        </p:nvSpPr>
        <p:spPr>
          <a:xfrm>
            <a:off x="3983770" y="6322142"/>
            <a:ext cx="9620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Wang, Z., She, Q., &amp; Ward, T.E. (2019). Generative Adversarial Networks: A Survey and Taxonomy. 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ArXiv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abs/1906.01529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A238FF-BBD3-9D2E-8D45-A9765F3752A2}"/>
              </a:ext>
            </a:extLst>
          </p:cNvPr>
          <p:cNvSpPr txBox="1"/>
          <p:nvPr/>
        </p:nvSpPr>
        <p:spPr>
          <a:xfrm>
            <a:off x="7732293" y="6341243"/>
            <a:ext cx="4459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https://github.com/junyanz/pytorch-CycleGAN-and-pix2pix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1487</Words>
  <Application>Microsoft Office PowerPoint</Application>
  <PresentationFormat>Widescreen</PresentationFormat>
  <Paragraphs>310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22</cp:revision>
  <dcterms:created xsi:type="dcterms:W3CDTF">2022-09-24T08:50:28Z</dcterms:created>
  <dcterms:modified xsi:type="dcterms:W3CDTF">2022-09-27T06:52:29Z</dcterms:modified>
</cp:coreProperties>
</file>